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80" r:id="rId6"/>
    <p:sldId id="268" r:id="rId7"/>
    <p:sldId id="279" r:id="rId8"/>
    <p:sldId id="269" r:id="rId9"/>
    <p:sldId id="271" r:id="rId10"/>
    <p:sldId id="272" r:id="rId11"/>
    <p:sldId id="273" r:id="rId12"/>
    <p:sldId id="26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2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BFCF-FF99-4143-9938-3E189FB6468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4371" y="1243149"/>
            <a:ext cx="5369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Frequency Radio Team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(HFRT)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9530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Skill Level 1</a:t>
            </a:r>
          </a:p>
          <a:p>
            <a:pPr algn="ctr"/>
            <a:r>
              <a:rPr lang="en-US" sz="4000" dirty="0" smtClean="0"/>
              <a:t>Place </a:t>
            </a:r>
            <a:r>
              <a:rPr lang="en-US" sz="4000" dirty="0" err="1" smtClean="0"/>
              <a:t>Longwire</a:t>
            </a:r>
            <a:r>
              <a:rPr lang="en-US" sz="4000" dirty="0" smtClean="0"/>
              <a:t> Antenna into Service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9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5113" y="2258568"/>
            <a:ext cx="2048256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686" y="4876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Stretch </a:t>
            </a:r>
            <a:r>
              <a:rPr lang="en-US" sz="1600" dirty="0"/>
              <a:t>out the remaining “L” segment, </a:t>
            </a:r>
            <a:r>
              <a:rPr lang="en-US" sz="1600" dirty="0" smtClean="0"/>
              <a:t>again making </a:t>
            </a:r>
            <a:r>
              <a:rPr lang="en-US" sz="1600" dirty="0"/>
              <a:t>sure that it is at right angles to </a:t>
            </a:r>
            <a:r>
              <a:rPr lang="en-US" sz="1600" dirty="0" smtClean="0"/>
              <a:t>the already </a:t>
            </a:r>
            <a:r>
              <a:rPr lang="en-US" sz="1600" dirty="0"/>
              <a:t>established leg.  Secure this leg </a:t>
            </a:r>
            <a:r>
              <a:rPr lang="en-US" sz="1600" dirty="0" smtClean="0"/>
              <a:t>with a stake .  Attach the rope to the stake.</a:t>
            </a:r>
          </a:p>
          <a:p>
            <a:endParaRPr lang="en-US" sz="1600" dirty="0"/>
          </a:p>
          <a:p>
            <a:r>
              <a:rPr lang="en-US" sz="1600" dirty="0" smtClean="0"/>
              <a:t>Tip:  you can use a grounding stake as the antenna stake if it is secure enough!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32665" y="2500993"/>
            <a:ext cx="87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  </a:t>
            </a:r>
            <a:endParaRPr lang="en-US" dirty="0"/>
          </a:p>
        </p:txBody>
      </p:sp>
      <p:pic>
        <p:nvPicPr>
          <p:cNvPr id="16431" name="Picture 47" descr="C:\Users\Rick\Desktop\Longwire pics\100_03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3229"/>
            <a:ext cx="5116285" cy="3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871029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Connect the free end connector to the tuner high tension connector.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2004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18480" name="Picture 48" descr="C:\Users\Rick\Desktop\Longwire pics\100_03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5343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20574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7606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Tie caution tape to the antenna leads to prevent someone from walking into the antenna.  At night use </a:t>
            </a:r>
            <a:r>
              <a:rPr lang="en-US" dirty="0" err="1"/>
              <a:t>chem</a:t>
            </a:r>
            <a:r>
              <a:rPr lang="en-US" dirty="0"/>
              <a:t> lights if you have them available.</a:t>
            </a:r>
          </a:p>
        </p:txBody>
      </p:sp>
      <p:pic>
        <p:nvPicPr>
          <p:cNvPr id="11314" name="Picture 50" descr="C:\Users\Rick\Desktop\Longwire pics\100_0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28800" y="3429000"/>
            <a:ext cx="2667000" cy="836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2242066"/>
            <a:ext cx="1447800" cy="1186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8800" y="1524000"/>
            <a:ext cx="1143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72200" y="1828800"/>
            <a:ext cx="1600200" cy="100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57800" y="1828800"/>
            <a:ext cx="2514600" cy="100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3212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 flags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08686" y="253428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</a:t>
            </a:r>
          </a:p>
          <a:p>
            <a:r>
              <a:rPr lang="en-US" dirty="0" smtClean="0"/>
              <a:t> flags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286000"/>
            <a:ext cx="7010400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Remove tuner wire. 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Remove rope securing the antenna.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Carefully roll up the antenna wire.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Remove the stake and the mounting ropes.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Secure all items in the transport case.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Double check that you didn’t leave anything behind.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47676" y="1295400"/>
            <a:ext cx="29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To </a:t>
            </a:r>
            <a:r>
              <a:rPr lang="en-US" sz="2800" b="1" dirty="0">
                <a:solidFill>
                  <a:prstClr val="black"/>
                </a:solidFill>
              </a:rPr>
              <a:t>S</a:t>
            </a:r>
            <a:r>
              <a:rPr lang="en-US" sz="2800" b="1" dirty="0" smtClean="0">
                <a:solidFill>
                  <a:prstClr val="black"/>
                </a:solidFill>
              </a:rPr>
              <a:t>ecure Antenna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53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69" y="1264791"/>
            <a:ext cx="87853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  The following slides gives basic instruction in the following </a:t>
            </a:r>
          </a:p>
          <a:p>
            <a:r>
              <a:rPr lang="en-US" sz="2400" dirty="0" smtClean="0"/>
              <a:t>Skill</a:t>
            </a:r>
            <a:r>
              <a:rPr lang="en-US" sz="2400" dirty="0"/>
              <a:t> </a:t>
            </a:r>
            <a:r>
              <a:rPr lang="en-US" sz="2400" dirty="0" smtClean="0"/>
              <a:t>Level 1 High Frequency Radio Team (HFRT) tasks as identified in</a:t>
            </a:r>
          </a:p>
          <a:p>
            <a:r>
              <a:rPr lang="en-US" sz="2400" dirty="0" smtClean="0"/>
              <a:t>The HFRT Training and Evaluation Outline (T&amp;EO):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Place </a:t>
            </a:r>
            <a:r>
              <a:rPr lang="en-US" sz="2400" dirty="0" err="1" smtClean="0"/>
              <a:t>longwire</a:t>
            </a:r>
            <a:r>
              <a:rPr lang="en-US" sz="2400" dirty="0" smtClean="0"/>
              <a:t> antenna into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/>
              <a:t>Conditions</a:t>
            </a:r>
            <a:r>
              <a:rPr lang="en-US" sz="2400" dirty="0" smtClean="0"/>
              <a:t>:  You are located in the desired position and with </a:t>
            </a:r>
          </a:p>
          <a:p>
            <a:r>
              <a:rPr lang="en-US" sz="2400" dirty="0" smtClean="0"/>
              <a:t>the necessary equipment to erect the </a:t>
            </a:r>
            <a:r>
              <a:rPr lang="en-US" sz="2400" dirty="0" err="1" smtClean="0"/>
              <a:t>longwire</a:t>
            </a:r>
            <a:r>
              <a:rPr lang="en-US" sz="2400" dirty="0" smtClean="0"/>
              <a:t> antenna.</a:t>
            </a:r>
          </a:p>
          <a:p>
            <a:endParaRPr lang="en-US" sz="2400" dirty="0"/>
          </a:p>
          <a:p>
            <a:r>
              <a:rPr lang="en-US" sz="2400" b="1" dirty="0" smtClean="0"/>
              <a:t>Standard</a:t>
            </a:r>
            <a:r>
              <a:rPr lang="en-US" sz="2400" dirty="0" smtClean="0"/>
              <a:t>:  The team after, completing the block of instruction, will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afely set up the antenna within 20 minutes.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6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3999"/>
            <a:ext cx="784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Safety Briefing: 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 smtClean="0">
                <a:latin typeface="Arial" charset="0"/>
              </a:rPr>
              <a:t>Never erect antennas less than 2 times its length close to energized power lines.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 smtClean="0">
                <a:latin typeface="Arial" charset="0"/>
              </a:rPr>
              <a:t>Never touch or be in close proximity to antennas when transmitting or burns could result.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 smtClean="0">
                <a:latin typeface="Arial" charset="0"/>
              </a:rPr>
              <a:t>Always ground equipment using proper grounding techniques.</a:t>
            </a: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0"/>
            <a:ext cx="7010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General  Antenna Siting Requirements</a:t>
            </a:r>
          </a:p>
          <a:p>
            <a:endParaRPr lang="en-US" sz="2000" dirty="0"/>
          </a:p>
          <a:p>
            <a:r>
              <a:rPr lang="en-US" sz="2000" dirty="0" smtClean="0"/>
              <a:t>In addition to the safety requirement of staying away from energized power lines,  be cognizant of the following: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Wide open areas will give better reception.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Closer proximity to power lines will increase possibility of interference.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closer you are to buildings will reduce reception.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distance your antenna can be away from the radio is determined by the length of your antenna coax and your tuner cables.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Site your antenna so your radio will have shelter from elements and electrical power (if available).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95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0"/>
            <a:ext cx="701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Word about </a:t>
            </a:r>
            <a:r>
              <a:rPr lang="en-US" sz="2000" b="1" dirty="0" err="1" smtClean="0"/>
              <a:t>Longwire</a:t>
            </a:r>
            <a:r>
              <a:rPr lang="en-US" sz="2000" b="1" dirty="0" smtClean="0"/>
              <a:t> Antennas</a:t>
            </a:r>
          </a:p>
          <a:p>
            <a:endParaRPr lang="en-US" sz="2000" dirty="0"/>
          </a:p>
          <a:p>
            <a:r>
              <a:rPr lang="en-US" sz="2000" dirty="0" err="1" smtClean="0"/>
              <a:t>Longwire</a:t>
            </a:r>
            <a:r>
              <a:rPr lang="en-US" sz="2000" dirty="0" smtClean="0"/>
              <a:t> antennas may be erected in many different ways </a:t>
            </a:r>
            <a:r>
              <a:rPr lang="en-US" sz="2000" dirty="0" smtClean="0"/>
              <a:t>with </a:t>
            </a:r>
            <a:r>
              <a:rPr lang="en-US" sz="2000" dirty="0" smtClean="0"/>
              <a:t>books </a:t>
            </a:r>
            <a:r>
              <a:rPr lang="en-US" sz="2000" dirty="0" smtClean="0"/>
              <a:t>being </a:t>
            </a:r>
            <a:r>
              <a:rPr lang="en-US" sz="2000" dirty="0" smtClean="0"/>
              <a:t>written </a:t>
            </a:r>
            <a:r>
              <a:rPr lang="en-US" sz="2000" dirty="0" smtClean="0"/>
              <a:t>about  types of </a:t>
            </a:r>
            <a:r>
              <a:rPr lang="en-US" sz="2000" dirty="0" err="1" smtClean="0"/>
              <a:t>longwire</a:t>
            </a:r>
            <a:r>
              <a:rPr lang="en-US" sz="2000" dirty="0" smtClean="0"/>
              <a:t> antennas.  </a:t>
            </a:r>
            <a:r>
              <a:rPr lang="en-US" sz="2000" dirty="0" smtClean="0"/>
              <a:t>You can erect </a:t>
            </a:r>
            <a:r>
              <a:rPr lang="en-US" sz="2000" dirty="0" smtClean="0"/>
              <a:t>them </a:t>
            </a:r>
            <a:r>
              <a:rPr lang="en-US" sz="2000" dirty="0" smtClean="0"/>
              <a:t>vertically, sloping down from a high point, as a “V” either with the V up or </a:t>
            </a:r>
            <a:r>
              <a:rPr lang="en-US" sz="2000" dirty="0" smtClean="0"/>
              <a:t>down; </a:t>
            </a:r>
            <a:r>
              <a:rPr lang="en-US" sz="2000" dirty="0" smtClean="0"/>
              <a:t>to name a </a:t>
            </a:r>
            <a:r>
              <a:rPr lang="en-US" sz="2000" dirty="0" smtClean="0"/>
              <a:t>few and all </a:t>
            </a:r>
            <a:r>
              <a:rPr lang="en-US" sz="2000" dirty="0" smtClean="0"/>
              <a:t>have advantages and disadvantages.  This task will show you how to erect a “L” </a:t>
            </a:r>
            <a:r>
              <a:rPr lang="en-US" sz="2000" dirty="0" smtClean="0"/>
              <a:t>antenna which is </a:t>
            </a:r>
            <a:r>
              <a:rPr lang="en-US" sz="2000" dirty="0" smtClean="0"/>
              <a:t>capable </a:t>
            </a:r>
            <a:r>
              <a:rPr lang="en-US" sz="2000" smtClean="0"/>
              <a:t>of </a:t>
            </a:r>
            <a:r>
              <a:rPr lang="en-US" sz="2000" smtClean="0"/>
              <a:t> the NVIS </a:t>
            </a:r>
            <a:r>
              <a:rPr lang="en-US" sz="2000" dirty="0" smtClean="0"/>
              <a:t>(Near Vertical Incidence </a:t>
            </a:r>
            <a:r>
              <a:rPr lang="en-US" sz="2000" dirty="0" err="1" smtClean="0"/>
              <a:t>Skywave</a:t>
            </a:r>
            <a:r>
              <a:rPr lang="en-US" sz="2000" dirty="0" smtClean="0"/>
              <a:t>) communications </a:t>
            </a:r>
            <a:r>
              <a:rPr lang="en-US" sz="2000" dirty="0" smtClean="0"/>
              <a:t>that the VDF </a:t>
            </a:r>
            <a:r>
              <a:rPr lang="en-US" sz="2000" dirty="0" smtClean="0"/>
              <a:t>requires.  </a:t>
            </a:r>
            <a:r>
              <a:rPr lang="en-US" sz="2000" dirty="0" smtClean="0"/>
              <a:t>All VDF members are encouraged to educate themselves </a:t>
            </a:r>
            <a:r>
              <a:rPr lang="en-US" sz="2000" dirty="0" smtClean="0"/>
              <a:t>and to experiment with</a:t>
            </a:r>
            <a:r>
              <a:rPr lang="en-US" sz="2000" dirty="0" smtClean="0"/>
              <a:t> </a:t>
            </a:r>
            <a:r>
              <a:rPr lang="en-US" sz="2000" dirty="0" smtClean="0"/>
              <a:t>the other types of antennas.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71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674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Determine position of antenna siting.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67435" y="54102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10285" name="Picture 45" descr="C:\Users\Rick\Desktop\Longwire pics\100_0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49943"/>
            <a:ext cx="6146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8674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Locate the materials you will be using.  Gather these in your antenna location.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67435" y="54102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24578" name="Picture 2" descr="C:\Users\Rick\Desktop\Longwire pics\100_0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06" y="838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2371"/>
            <a:ext cx="100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Hammer</a:t>
            </a:r>
          </a:p>
          <a:p>
            <a:endParaRPr lang="en-US" dirty="0"/>
          </a:p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2286000"/>
            <a:ext cx="777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Cord</a:t>
            </a:r>
          </a:p>
          <a:p>
            <a:endParaRPr lang="en-US" dirty="0"/>
          </a:p>
          <a:p>
            <a:r>
              <a:rPr lang="en-US" dirty="0" smtClean="0"/>
              <a:t>Stakes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61001" y="2133600"/>
            <a:ext cx="1663199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61001" y="3048000"/>
            <a:ext cx="2196599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77000" y="17526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953000" y="2095500"/>
            <a:ext cx="24384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562600" y="2894806"/>
            <a:ext cx="1828800" cy="153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219199" y="3200401"/>
            <a:ext cx="1447801" cy="5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7757" y="5181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Unroll antenna, paying strict attention that it does not kink or knot itself.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Divide the antenna into half and place the insulator at the midpoint.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ie the short cord to the tree/support.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Tie the other end of the short cord to the insulator.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95014" y="3185011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14394" name="Picture 58" descr="C:\Users\Rick\Desktop\Longwire pics\100_03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7" y="12954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fld id="{88D2FB72-361D-4DF5-B1C0-F922A95FABF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4800" y="228600"/>
          <a:ext cx="712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Bitmap Image" r:id="rId3" imgW="952633" imgH="1448002" progId="Paint.Picture">
                  <p:embed/>
                </p:oleObj>
              </mc:Choice>
              <mc:Fallback>
                <p:oleObj name="Bitmap Image" r:id="rId3" imgW="95263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127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369403"/>
            <a:ext cx="2571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4</a:t>
            </a:r>
          </a:p>
          <a:p>
            <a:endParaRPr lang="en-US" dirty="0"/>
          </a:p>
          <a:p>
            <a:r>
              <a:rPr lang="en-US" dirty="0" smtClean="0"/>
              <a:t>Tie one antenna end to a tree/support with the long cord.  Note that this</a:t>
            </a:r>
          </a:p>
          <a:p>
            <a:r>
              <a:rPr lang="en-US" dirty="0"/>
              <a:t>a</a:t>
            </a:r>
            <a:r>
              <a:rPr lang="en-US" dirty="0" smtClean="0"/>
              <a:t>ntenna does not have to</a:t>
            </a:r>
          </a:p>
          <a:p>
            <a:r>
              <a:rPr lang="en-US" dirty="0"/>
              <a:t>b</a:t>
            </a:r>
            <a:r>
              <a:rPr lang="en-US" dirty="0" smtClean="0"/>
              <a:t>e high off the ground.</a:t>
            </a:r>
            <a:endParaRPr lang="en-US" dirty="0"/>
          </a:p>
        </p:txBody>
      </p:sp>
      <p:pic>
        <p:nvPicPr>
          <p:cNvPr id="15406" name="Picture 46" descr="C:\Users\Rick\Desktop\Longwire pics\100_0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32416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617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Bentley, Stewart</dc:creator>
  <cp:lastModifiedBy>Rick</cp:lastModifiedBy>
  <cp:revision>78</cp:revision>
  <dcterms:created xsi:type="dcterms:W3CDTF">2013-10-31T00:41:08Z</dcterms:created>
  <dcterms:modified xsi:type="dcterms:W3CDTF">2014-12-11T22:41:59Z</dcterms:modified>
</cp:coreProperties>
</file>